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44D0-95AE-7590-81E4-6C0C78BAD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C66E2-7036-2250-04DF-5E37FDAEF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B828-EC08-C6B1-DE05-F94DA655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F768-1B44-61F3-B72F-6063A1DE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4D60-2EDB-7529-E12F-650F1B40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57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B8DB-66C8-26DC-D4DA-3A915D6A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51001-6DCB-E51B-674F-1A3C752E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B15B-5DA4-A35E-532B-381D4A26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CB10-414A-00C2-A260-4EE41FA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3FE8-CA8E-AB28-6F7C-99ECA454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95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A465A-5A34-4A92-11D6-05C4BB837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CB50F-B97D-E1FB-1A9B-4DC7373E5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6488-67A8-32B1-D05F-1BC9A914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DCFE4-3CBD-7FEC-2271-0C1338CB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B1F84-B4AF-F161-DD99-A2B773E1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75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AEE8-0289-04CF-0711-8F641034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5D27-939B-EBEC-5872-93B176026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6A2C-F118-2A75-D60D-917994E4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7DE0-D00E-9BF2-390E-B567C5C2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24AA-1C9F-D353-2DED-119FF37B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81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76F-9F05-8899-952C-D6CD4AB8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1BDD-9142-C25C-92FB-39A1D617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66FDE-1F5D-BF6A-E94B-7EAF7CCC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928B-74D4-C11D-877F-30796437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8BA9D-9A9A-BC4F-6CEE-BAF877DD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2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A898-E9D3-17AC-EC27-8386819F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D795-7048-6C3A-5132-E54ED3D0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959A0-29F2-9A4E-02F9-EF7EE245B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5D59D-2F1A-D503-E057-9E3A94B5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52B2C-4A9C-6B6A-8FAC-799DD950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8F529-E387-7797-392E-FB3AF98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78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FEDC-44B2-A2E9-AD6B-CE922331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A37D8-3F11-5C5D-7F97-4DDE6B8F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E49CA-3E79-DF14-1D99-B4661F363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E2875-1437-C337-5A96-D6645BF65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B9A74-BF27-9AAB-1386-5D27C5E0A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4077D-652E-75EC-9E5E-EAFDD371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8CC25-7710-79D9-DAF0-BCE00504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3D283-4385-33AD-BE3E-1BBC68C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6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EFF7-1170-C590-4F3E-7F5ADEB6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1591A-2B6D-0CE3-883F-83DFCC93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CF0F2-106D-E07A-FAFC-495086D5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BCDEA-0FA4-9C3E-3E47-1B50D4E1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D28D9-6EBD-1C5B-7384-A17A4B5E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4064A-138A-13FA-52F0-9DC7EE2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DF28A-77DB-2C29-F5FC-DFEBD309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4B9A-66F8-55B8-2BE6-C4B2EEF7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F7A9-D594-D061-3B08-70C6FBCF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FA637-1545-692F-13D0-ABB5F5227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FA5C2-5682-51FF-0B84-B523C901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F542-7188-D9BB-56CE-C9AC1A42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2A2DD-1C46-4A4E-AD84-9A53B90B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29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4588-F2E1-BABA-9975-836FE197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DCBB3-307C-2F82-B56F-E6C6FC339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8E4A7-88A6-4711-E12A-5452D15D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D41-D718-A4DF-1054-8C3696F5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B9F3-0BFE-7403-B3B0-32D8E284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0CF76-D8C5-5FB2-2476-808C6C91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5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CA4DE-2870-4086-C46B-43147AFF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DE48A-81A0-C586-1EB3-5BBEE107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172D-0AE1-8DBA-2DA2-997A417EA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A50F-C07B-49AE-8CC7-2FF6711878CB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B6F7-9C39-00AA-011C-E9208583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1C2F-FFC6-31DB-8080-6800AC63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275E-63F9-4EAE-B510-82A9C3E39B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09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GL3P8Tt3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ordwall.net/play/854/002/81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297" y="3778217"/>
            <a:ext cx="6764692" cy="1012054"/>
          </a:xfrm>
        </p:spPr>
        <p:txBody>
          <a:bodyPr>
            <a:normAutofit/>
          </a:bodyPr>
          <a:lstStyle/>
          <a:p>
            <a:r>
              <a:rPr lang="en-GB" sz="5400" b="1"/>
              <a:t>Wales</a:t>
            </a:r>
            <a:endParaRPr lang="en-GB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194" y="2624119"/>
            <a:ext cx="6400938" cy="1154098"/>
          </a:xfrm>
        </p:spPr>
        <p:txBody>
          <a:bodyPr>
            <a:noAutofit/>
          </a:bodyPr>
          <a:lstStyle/>
          <a:p>
            <a:r>
              <a:rPr lang="en-GB" sz="6500" b="1">
                <a:solidFill>
                  <a:srgbClr val="C00000"/>
                </a:solidFill>
              </a:rPr>
              <a:t>CULTURE SPOT</a:t>
            </a:r>
            <a:endParaRPr lang="en-GB" sz="65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7E28E-8346-B2B7-BFC4-AA688E1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Solve the riddle.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CC561-BE98-2233-F971-0F5FB1319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Am I a part of Great Britain?</a:t>
            </a:r>
          </a:p>
          <a:p>
            <a:pPr marL="0" indent="0" algn="ctr">
              <a:buNone/>
            </a:pPr>
            <a:r>
              <a:rPr lang="en-GB" b="1" dirty="0"/>
              <a:t>The answer to that question is: yes</a:t>
            </a:r>
          </a:p>
          <a:p>
            <a:pPr marL="0" indent="0" algn="ctr">
              <a:buNone/>
            </a:pPr>
            <a:r>
              <a:rPr lang="en-GB" b="1" dirty="0"/>
              <a:t>My capital is called Cardiff</a:t>
            </a:r>
          </a:p>
          <a:p>
            <a:pPr marL="0" indent="0" algn="ctr">
              <a:buNone/>
            </a:pPr>
            <a:r>
              <a:rPr lang="en-GB" b="1" dirty="0"/>
              <a:t>I have a red dragon and flocks of sheep</a:t>
            </a:r>
          </a:p>
          <a:p>
            <a:pPr marL="0" indent="0" algn="ctr">
              <a:buNone/>
            </a:pPr>
            <a:r>
              <a:rPr lang="en-GB" b="1" dirty="0"/>
              <a:t>The answer is: WALES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GB" b="1" dirty="0"/>
              <a:t>Watch an educational video about Wales.</a:t>
            </a:r>
          </a:p>
        </p:txBody>
      </p:sp>
    </p:spTree>
    <p:extLst>
      <p:ext uri="{BB962C8B-B14F-4D97-AF65-F5344CB8AC3E}">
        <p14:creationId xmlns:p14="http://schemas.microsoft.com/office/powerpoint/2010/main" val="38167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acts about Wales | Englisch-Video für den Unterricht">
            <a:hlinkClick r:id="" action="ppaction://media"/>
            <a:extLst>
              <a:ext uri="{FF2B5EF4-FFF2-40B4-BE49-F238E27FC236}">
                <a16:creationId xmlns:a16="http://schemas.microsoft.com/office/drawing/2014/main" id="{D1D2A162-ACE2-2AE3-E532-B5DD243409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6217" y="388273"/>
            <a:ext cx="10763632" cy="60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96A34-150C-8253-4421-A5DBAE319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6878"/>
            <a:ext cx="5379521" cy="687487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69A7-66BA-EE53-4D99-D9DF3AFA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083" y="496887"/>
            <a:ext cx="5724525" cy="11747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Do the quiz and check your answers in the text.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8CA22-468C-B9B1-F9D3-981106380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804" b="2308"/>
          <a:stretch/>
        </p:blipFill>
        <p:spPr>
          <a:xfrm>
            <a:off x="0" y="1780497"/>
            <a:ext cx="5527951" cy="31593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90A45-BFA4-32A2-CC84-BC614584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r="8747"/>
          <a:stretch/>
        </p:blipFill>
        <p:spPr>
          <a:xfrm>
            <a:off x="25738" y="1696010"/>
            <a:ext cx="5999954" cy="37928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202C312-4AEE-027A-825E-AC5FCB1E167A}"/>
              </a:ext>
            </a:extLst>
          </p:cNvPr>
          <p:cNvSpPr txBox="1">
            <a:spLocks/>
          </p:cNvSpPr>
          <p:nvPr/>
        </p:nvSpPr>
        <p:spPr>
          <a:xfrm>
            <a:off x="6105084" y="1597220"/>
            <a:ext cx="51816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51E62D4-34DA-A263-66DD-134A92C59EB3}"/>
              </a:ext>
            </a:extLst>
          </p:cNvPr>
          <p:cNvSpPr txBox="1">
            <a:spLocks/>
          </p:cNvSpPr>
          <p:nvPr/>
        </p:nvSpPr>
        <p:spPr>
          <a:xfrm>
            <a:off x="6105084" y="2448022"/>
            <a:ext cx="51816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Let’s check!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33B2E9-14E7-0526-AC5E-61D58A36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7592" y="4180929"/>
            <a:ext cx="2852758" cy="2615886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D940AAC-C2B5-FFDE-40CE-B81D1C25E30E}"/>
              </a:ext>
            </a:extLst>
          </p:cNvPr>
          <p:cNvSpPr txBox="1">
            <a:spLocks/>
          </p:cNvSpPr>
          <p:nvPr/>
        </p:nvSpPr>
        <p:spPr>
          <a:xfrm>
            <a:off x="6109764" y="3298824"/>
            <a:ext cx="5724526" cy="104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Write five sentences about Wales in your notebook.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4D91C-CC5B-C7EA-41F7-103BBDE2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92" y="1840731"/>
            <a:ext cx="5996938" cy="35365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8A1ED0-826D-F515-6D31-B678E3375E97}"/>
              </a:ext>
            </a:extLst>
          </p:cNvPr>
          <p:cNvSpPr/>
          <p:nvPr/>
        </p:nvSpPr>
        <p:spPr>
          <a:xfrm>
            <a:off x="1281398" y="2535177"/>
            <a:ext cx="278319" cy="27995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10BF1A-BAF6-01CB-CDE3-B3CFCDBDCEDE}"/>
              </a:ext>
            </a:extLst>
          </p:cNvPr>
          <p:cNvSpPr/>
          <p:nvPr/>
        </p:nvSpPr>
        <p:spPr>
          <a:xfrm>
            <a:off x="170018" y="3420561"/>
            <a:ext cx="230196" cy="23602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E4C3C-E87D-6536-6AEA-6AF1AA850664}"/>
              </a:ext>
            </a:extLst>
          </p:cNvPr>
          <p:cNvSpPr/>
          <p:nvPr/>
        </p:nvSpPr>
        <p:spPr>
          <a:xfrm>
            <a:off x="138661" y="4188752"/>
            <a:ext cx="289959" cy="3048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7D9258-E73F-A8E6-0143-1D2B574B4E96}"/>
              </a:ext>
            </a:extLst>
          </p:cNvPr>
          <p:cNvSpPr/>
          <p:nvPr/>
        </p:nvSpPr>
        <p:spPr>
          <a:xfrm>
            <a:off x="128955" y="5006666"/>
            <a:ext cx="309370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27EE11-1DC2-806E-FEB1-A595DD896701}"/>
              </a:ext>
            </a:extLst>
          </p:cNvPr>
          <p:cNvSpPr/>
          <p:nvPr/>
        </p:nvSpPr>
        <p:spPr>
          <a:xfrm>
            <a:off x="3147889" y="5006666"/>
            <a:ext cx="289959" cy="316361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6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4AAC9-FE6B-C03F-1AD8-BCC902F240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" y="14143"/>
            <a:ext cx="5092412" cy="68297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9555C-B5BE-F6F6-E9D7-348DCEFE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820" y="301625"/>
            <a:ext cx="5353050" cy="14033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Read the text in pairs and prepare 3 – 5 questions on Wales</a:t>
            </a:r>
            <a:r>
              <a:rPr lang="hr-HR" b="1" dirty="0"/>
              <a:t>.</a:t>
            </a:r>
            <a:r>
              <a:rPr lang="en-GB" b="1" dirty="0"/>
              <a:t> </a:t>
            </a:r>
            <a:r>
              <a:rPr lang="hr-HR" b="1" dirty="0"/>
              <a:t>A</a:t>
            </a:r>
            <a:r>
              <a:rPr lang="en-GB" b="1" dirty="0" err="1"/>
              <a:t>sk</a:t>
            </a:r>
            <a:r>
              <a:rPr lang="en-GB" b="1" dirty="0"/>
              <a:t> each other</a:t>
            </a:r>
            <a:r>
              <a:rPr lang="hr-HR" b="1" dirty="0"/>
              <a:t>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.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B884A-4FCF-ECAD-2602-87D37644F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420" r="10104" b="-420"/>
          <a:stretch/>
        </p:blipFill>
        <p:spPr>
          <a:xfrm>
            <a:off x="-33289" y="1620672"/>
            <a:ext cx="5929510" cy="38324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AFC85-2C35-26A9-BAFA-253B58C7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24" y="848072"/>
            <a:ext cx="3654614" cy="54951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AE41B-D85B-E741-FBBD-DDDEF7ADA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37" y="1404845"/>
            <a:ext cx="4930695" cy="46050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19BB764-4837-3F56-17E1-A194C403445C}"/>
              </a:ext>
            </a:extLst>
          </p:cNvPr>
          <p:cNvSpPr txBox="1">
            <a:spLocks/>
          </p:cNvSpPr>
          <p:nvPr/>
        </p:nvSpPr>
        <p:spPr>
          <a:xfrm>
            <a:off x="6281845" y="2147433"/>
            <a:ext cx="5703255" cy="174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Listen to Cathy and Mark</a:t>
            </a:r>
            <a:r>
              <a:rPr lang="hr-HR" b="1" dirty="0"/>
              <a:t>. T</a:t>
            </a:r>
            <a:r>
              <a:rPr lang="en-GB" b="1" dirty="0"/>
              <a:t>ick the t</a:t>
            </a:r>
            <a:r>
              <a:rPr lang="hr-HR" b="1" dirty="0"/>
              <a:t>h</a:t>
            </a:r>
            <a:r>
              <a:rPr lang="en-GB" b="1" dirty="0" err="1"/>
              <a:t>ings</a:t>
            </a:r>
            <a:r>
              <a:rPr lang="en-GB" b="1" dirty="0"/>
              <a:t> they mention.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8F27BB-986A-BAFA-B18C-54030EDA6037}"/>
              </a:ext>
            </a:extLst>
          </p:cNvPr>
          <p:cNvSpPr txBox="1">
            <a:spLocks/>
          </p:cNvSpPr>
          <p:nvPr/>
        </p:nvSpPr>
        <p:spPr>
          <a:xfrm>
            <a:off x="6326820" y="3105973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1FBD5D5-6DD9-8CEA-00F1-0DE6CCE57C3A}"/>
              </a:ext>
            </a:extLst>
          </p:cNvPr>
          <p:cNvSpPr txBox="1">
            <a:spLocks/>
          </p:cNvSpPr>
          <p:nvPr/>
        </p:nvSpPr>
        <p:spPr>
          <a:xfrm>
            <a:off x="6294384" y="4095585"/>
            <a:ext cx="546735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Listen again and put the lines in the correct order.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AC651B2-4D90-EB78-24DA-087C125C6E09}"/>
              </a:ext>
            </a:extLst>
          </p:cNvPr>
          <p:cNvSpPr txBox="1">
            <a:spLocks/>
          </p:cNvSpPr>
          <p:nvPr/>
        </p:nvSpPr>
        <p:spPr>
          <a:xfrm>
            <a:off x="6294382" y="5164874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2" name="19_culture_spot_wales_1">
            <a:hlinkClick r:id="" action="ppaction://media"/>
            <a:extLst>
              <a:ext uri="{FF2B5EF4-FFF2-40B4-BE49-F238E27FC236}">
                <a16:creationId xmlns:a16="http://schemas.microsoft.com/office/drawing/2014/main" id="{F7A4921D-60FE-CF3E-9D1E-12B578CD3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3752" y="2577934"/>
            <a:ext cx="487363" cy="48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F7411-6232-81E0-4767-1AFEAAFEF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2448846"/>
            <a:ext cx="414245" cy="414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EE3E4-B473-8936-A11C-0EBFA2413C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5" y="3212741"/>
            <a:ext cx="414245" cy="414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68A887-C05D-6FBA-1C6F-0862BD018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1" y="3601617"/>
            <a:ext cx="414245" cy="4142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7EE5CD-CEFB-EFDC-00D4-5378AAAB1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4320263"/>
            <a:ext cx="414245" cy="414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048F63-89B6-5AC4-19CD-0CA9465FD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7" y="5086590"/>
            <a:ext cx="414245" cy="4142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138D0E-0A08-5A04-57DA-DDFD692E64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" y="5473034"/>
            <a:ext cx="414245" cy="414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09EE40-7CBF-6C80-48AE-2DF62C89C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9" y="2564724"/>
            <a:ext cx="6191250" cy="20618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19_culture_spot_wales_1">
            <a:hlinkClick r:id="" action="ppaction://media"/>
            <a:extLst>
              <a:ext uri="{FF2B5EF4-FFF2-40B4-BE49-F238E27FC236}">
                <a16:creationId xmlns:a16="http://schemas.microsoft.com/office/drawing/2014/main" id="{5B1FF282-048C-4BEA-547B-5645846D5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3751" y="4599227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1767A32-D991-F907-0689-91F307794461}"/>
              </a:ext>
            </a:extLst>
          </p:cNvPr>
          <p:cNvSpPr txBox="1"/>
          <p:nvPr/>
        </p:nvSpPr>
        <p:spPr>
          <a:xfrm>
            <a:off x="81458" y="2767688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2F40C-05C9-9D39-7523-3D8CF6949B28}"/>
              </a:ext>
            </a:extLst>
          </p:cNvPr>
          <p:cNvSpPr txBox="1"/>
          <p:nvPr/>
        </p:nvSpPr>
        <p:spPr>
          <a:xfrm>
            <a:off x="81458" y="3064869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FA9BF8-3895-C303-49D6-DD962C545EF5}"/>
              </a:ext>
            </a:extLst>
          </p:cNvPr>
          <p:cNvSpPr txBox="1"/>
          <p:nvPr/>
        </p:nvSpPr>
        <p:spPr>
          <a:xfrm>
            <a:off x="75700" y="3843697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A1C40E-1719-03B6-BA72-C3AEB826A670}"/>
              </a:ext>
            </a:extLst>
          </p:cNvPr>
          <p:cNvSpPr txBox="1"/>
          <p:nvPr/>
        </p:nvSpPr>
        <p:spPr>
          <a:xfrm>
            <a:off x="81458" y="4176768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C0E643-7BA8-AA96-4728-3904B26D4AD7}"/>
              </a:ext>
            </a:extLst>
          </p:cNvPr>
          <p:cNvSpPr txBox="1"/>
          <p:nvPr/>
        </p:nvSpPr>
        <p:spPr>
          <a:xfrm>
            <a:off x="3653274" y="2775124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235B41-9162-1698-B3FB-0D2B4F3D5078}"/>
              </a:ext>
            </a:extLst>
          </p:cNvPr>
          <p:cNvSpPr txBox="1"/>
          <p:nvPr/>
        </p:nvSpPr>
        <p:spPr>
          <a:xfrm>
            <a:off x="3653273" y="3244334"/>
            <a:ext cx="2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23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36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DC2-ED48-E1A2-5D78-63FED23B4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49" y="2114680"/>
            <a:ext cx="9963150" cy="131432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Play this quiz and see how </a:t>
            </a:r>
            <a:r>
              <a:rPr lang="en-GB" b="1"/>
              <a:t>much you </a:t>
            </a:r>
            <a:r>
              <a:rPr lang="en-GB" b="1" dirty="0"/>
              <a:t>know about Wales. </a:t>
            </a:r>
            <a:r>
              <a:rPr lang="en-GB" b="1" dirty="0">
                <a:hlinkClick r:id="rId2"/>
              </a:rPr>
              <a:t>https://wordwall.net/play/854/002/812</a:t>
            </a:r>
            <a:r>
              <a:rPr lang="en-GB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D8846-F45E-5D13-5C78-D3336DE1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393" y="652375"/>
            <a:ext cx="1460247" cy="92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98D55F1-7E92-DFC8-8E57-02B11B297715}"/>
              </a:ext>
            </a:extLst>
          </p:cNvPr>
          <p:cNvSpPr txBox="1">
            <a:spLocks/>
          </p:cNvSpPr>
          <p:nvPr/>
        </p:nvSpPr>
        <p:spPr>
          <a:xfrm>
            <a:off x="1629358" y="3621506"/>
            <a:ext cx="9848850" cy="101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Make a poster. Include key details about Wales. You can add drawings to make the poster more </a:t>
            </a:r>
            <a:r>
              <a:rPr lang="en-GB" b="1" dirty="0" err="1"/>
              <a:t>colo</a:t>
            </a:r>
            <a:r>
              <a:rPr lang="hr-HR" b="1" dirty="0"/>
              <a:t>u</a:t>
            </a:r>
            <a:r>
              <a:rPr lang="en-GB" b="1" dirty="0" err="1"/>
              <a:t>rful</a:t>
            </a:r>
            <a:r>
              <a:rPr lang="en-GB" b="1" dirty="0"/>
              <a:t>. Enjoy! </a:t>
            </a:r>
            <a:r>
              <a:rPr lang="en-GB" b="1" dirty="0">
                <a:sym typeface="Wingdings" panose="05000000000000000000" pitchFamily="2" charset="2"/>
              </a:rPr>
              <a:t>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8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180</Words>
  <Application>Microsoft Office PowerPoint</Application>
  <PresentationFormat>Widescreen</PresentationFormat>
  <Paragraphs>27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Wales</vt:lpstr>
      <vt:lpstr>Solve the riddle.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 the riddle.</dc:title>
  <dc:creator>Josipa</dc:creator>
  <cp:lastModifiedBy>Iva Palčić Strčić</cp:lastModifiedBy>
  <cp:revision>17</cp:revision>
  <dcterms:created xsi:type="dcterms:W3CDTF">2022-08-27T23:13:55Z</dcterms:created>
  <dcterms:modified xsi:type="dcterms:W3CDTF">2022-11-03T21:32:29Z</dcterms:modified>
</cp:coreProperties>
</file>